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40068-E3A8-437A-9978-359E49D0A434}" type="datetimeFigureOut">
              <a:rPr lang="es-ES" smtClean="0"/>
              <a:pPr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6BDFD-66E4-407D-AF87-DC88EE6CA7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err="1" smtClean="0"/>
              <a:t>Wochenmärkte</a:t>
            </a:r>
            <a:r>
              <a:rPr lang="es-ES" sz="3600" dirty="0" smtClean="0"/>
              <a:t> </a:t>
            </a:r>
            <a:r>
              <a:rPr lang="es-ES" sz="3600" dirty="0" err="1" smtClean="0"/>
              <a:t>auf</a:t>
            </a:r>
            <a:r>
              <a:rPr lang="es-ES" sz="3600" dirty="0" smtClean="0"/>
              <a:t> Mallorca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s-ES" b="1" dirty="0"/>
              <a:t>MONTAG:</a:t>
            </a:r>
            <a:endParaRPr lang="es-ES" dirty="0"/>
          </a:p>
          <a:p>
            <a:r>
              <a:rPr lang="es-ES" dirty="0" err="1"/>
              <a:t>Llloret</a:t>
            </a:r>
            <a:r>
              <a:rPr lang="es-ES" dirty="0"/>
              <a:t> de Vista Alegre, Manacor, </a:t>
            </a:r>
            <a:r>
              <a:rPr lang="es-ES" dirty="0" err="1"/>
              <a:t>Montuiri</a:t>
            </a:r>
            <a:r>
              <a:rPr lang="es-ES" dirty="0"/>
              <a:t>, </a:t>
            </a:r>
            <a:r>
              <a:rPr lang="es-ES" dirty="0" err="1"/>
              <a:t>Sóller</a:t>
            </a:r>
            <a:r>
              <a:rPr lang="es-ES" dirty="0"/>
              <a:t>, </a:t>
            </a:r>
            <a:r>
              <a:rPr lang="es-ES" dirty="0" err="1"/>
              <a:t>Santanyí</a:t>
            </a:r>
            <a:r>
              <a:rPr lang="es-ES" dirty="0"/>
              <a:t>, </a:t>
            </a:r>
            <a:r>
              <a:rPr lang="es-ES" dirty="0" err="1"/>
              <a:t>Caimari</a:t>
            </a:r>
            <a:r>
              <a:rPr lang="es-ES" dirty="0"/>
              <a:t>, </a:t>
            </a:r>
            <a:r>
              <a:rPr lang="es-ES" dirty="0" err="1"/>
              <a:t>Calvià</a:t>
            </a:r>
            <a:endParaRPr lang="es-ES" dirty="0"/>
          </a:p>
          <a:p>
            <a:r>
              <a:rPr lang="es-ES" dirty="0"/>
              <a:t> </a:t>
            </a:r>
          </a:p>
          <a:p>
            <a:r>
              <a:rPr lang="es-ES" b="1" dirty="0"/>
              <a:t>DIENSTAG:</a:t>
            </a:r>
            <a:endParaRPr lang="es-ES" dirty="0"/>
          </a:p>
          <a:p>
            <a:r>
              <a:rPr lang="es-ES" dirty="0"/>
              <a:t>Santa Margalida, Alquería Blanca, </a:t>
            </a:r>
            <a:r>
              <a:rPr lang="es-ES" dirty="0" err="1"/>
              <a:t>Campanet</a:t>
            </a:r>
            <a:r>
              <a:rPr lang="es-ES" dirty="0"/>
              <a:t>, </a:t>
            </a:r>
            <a:r>
              <a:rPr lang="es-ES" dirty="0" err="1"/>
              <a:t>Porreres</a:t>
            </a:r>
            <a:r>
              <a:rPr lang="es-ES" dirty="0"/>
              <a:t>, </a:t>
            </a:r>
            <a:r>
              <a:rPr lang="es-ES" dirty="0" err="1"/>
              <a:t>S'Arenal</a:t>
            </a:r>
            <a:r>
              <a:rPr lang="es-ES" dirty="0"/>
              <a:t>, </a:t>
            </a:r>
            <a:r>
              <a:rPr lang="es-ES" dirty="0" err="1"/>
              <a:t>Alcúdia</a:t>
            </a:r>
            <a:r>
              <a:rPr lang="es-ES" dirty="0"/>
              <a:t>, </a:t>
            </a:r>
            <a:r>
              <a:rPr lang="es-ES" dirty="0" err="1"/>
              <a:t>Sóller</a:t>
            </a:r>
            <a:r>
              <a:rPr lang="es-ES" dirty="0"/>
              <a:t>, </a:t>
            </a:r>
            <a:r>
              <a:rPr lang="es-ES" dirty="0" err="1"/>
              <a:t>Llubi</a:t>
            </a:r>
            <a:r>
              <a:rPr lang="es-ES" dirty="0"/>
              <a:t>, </a:t>
            </a:r>
            <a:r>
              <a:rPr lang="es-ES" dirty="0" err="1"/>
              <a:t>Artà</a:t>
            </a:r>
            <a:endParaRPr lang="es-ES" dirty="0"/>
          </a:p>
          <a:p>
            <a:r>
              <a:rPr lang="es-ES" dirty="0"/>
              <a:t> </a:t>
            </a:r>
          </a:p>
          <a:p>
            <a:r>
              <a:rPr lang="es-ES" b="1" dirty="0"/>
              <a:t>MITTWOCH:</a:t>
            </a:r>
            <a:endParaRPr lang="es-ES" dirty="0"/>
          </a:p>
          <a:p>
            <a:r>
              <a:rPr lang="es-ES" dirty="0" err="1"/>
              <a:t>Colònia</a:t>
            </a:r>
            <a:r>
              <a:rPr lang="es-ES" dirty="0"/>
              <a:t> de </a:t>
            </a:r>
            <a:r>
              <a:rPr lang="es-ES" dirty="0" err="1"/>
              <a:t>Sant</a:t>
            </a:r>
            <a:r>
              <a:rPr lang="es-ES" dirty="0"/>
              <a:t> Jordi, </a:t>
            </a:r>
            <a:r>
              <a:rPr lang="es-ES" dirty="0" err="1"/>
              <a:t>Vilafranca</a:t>
            </a:r>
            <a:r>
              <a:rPr lang="es-ES" dirty="0"/>
              <a:t> de </a:t>
            </a:r>
            <a:r>
              <a:rPr lang="es-ES" dirty="0" err="1"/>
              <a:t>Bonany</a:t>
            </a:r>
            <a:r>
              <a:rPr lang="es-ES" dirty="0"/>
              <a:t>, Port de </a:t>
            </a:r>
            <a:r>
              <a:rPr lang="es-ES" dirty="0" err="1"/>
              <a:t>Pollença</a:t>
            </a:r>
            <a:r>
              <a:rPr lang="es-ES" dirty="0"/>
              <a:t>,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/>
              <a:t>Cabana</a:t>
            </a:r>
            <a:r>
              <a:rPr lang="es-ES" dirty="0"/>
              <a:t>, </a:t>
            </a:r>
            <a:r>
              <a:rPr lang="es-ES" dirty="0" err="1"/>
              <a:t>Capdepera</a:t>
            </a:r>
            <a:r>
              <a:rPr lang="es-ES" dirty="0"/>
              <a:t>, </a:t>
            </a:r>
            <a:r>
              <a:rPr lang="es-ES" dirty="0" err="1"/>
              <a:t>Llucmajor</a:t>
            </a:r>
            <a:r>
              <a:rPr lang="es-ES" dirty="0"/>
              <a:t>, </a:t>
            </a:r>
            <a:r>
              <a:rPr lang="es-ES" dirty="0" err="1"/>
              <a:t>Sencelles</a:t>
            </a:r>
            <a:r>
              <a:rPr lang="es-ES" dirty="0"/>
              <a:t>, </a:t>
            </a:r>
            <a:r>
              <a:rPr lang="es-ES" dirty="0" err="1"/>
              <a:t>Santanyí</a:t>
            </a:r>
            <a:r>
              <a:rPr lang="es-ES" dirty="0"/>
              <a:t>, </a:t>
            </a:r>
            <a:r>
              <a:rPr lang="es-ES" dirty="0" err="1"/>
              <a:t>Andratx</a:t>
            </a:r>
            <a:r>
              <a:rPr lang="es-ES" dirty="0"/>
              <a:t>, </a:t>
            </a:r>
            <a:r>
              <a:rPr lang="es-ES" dirty="0" err="1"/>
              <a:t>Sóller</a:t>
            </a:r>
            <a:r>
              <a:rPr lang="es-ES" dirty="0"/>
              <a:t>, </a:t>
            </a:r>
            <a:r>
              <a:rPr lang="es-ES" dirty="0" err="1"/>
              <a:t>Sineu</a:t>
            </a:r>
            <a:r>
              <a:rPr lang="es-ES" dirty="0"/>
              <a:t>, Selva, Petra</a:t>
            </a:r>
          </a:p>
          <a:p>
            <a:r>
              <a:rPr lang="es-ES" dirty="0"/>
              <a:t> </a:t>
            </a:r>
          </a:p>
          <a:p>
            <a:r>
              <a:rPr lang="es-ES" b="1" dirty="0"/>
              <a:t>DONNERSTAG:</a:t>
            </a:r>
            <a:endParaRPr lang="es-ES" dirty="0"/>
          </a:p>
          <a:p>
            <a:r>
              <a:rPr lang="de-DE" dirty="0"/>
              <a:t>S'Arenal, Ariany, Campos,</a:t>
            </a:r>
            <a:br>
              <a:rPr lang="de-DE" dirty="0"/>
            </a:br>
            <a:r>
              <a:rPr lang="de-DE" dirty="0"/>
              <a:t>Consell, Inca, Pòrtol, Sant Juan, Sant Llorenç, Ses Salines, Sóller</a:t>
            </a:r>
            <a:endParaRPr lang="es-ES" dirty="0"/>
          </a:p>
          <a:p>
            <a:r>
              <a:rPr lang="de-DE" dirty="0"/>
              <a:t> </a:t>
            </a:r>
            <a:endParaRPr lang="es-ES" dirty="0"/>
          </a:p>
          <a:p>
            <a:r>
              <a:rPr lang="es-ES" b="1" dirty="0"/>
              <a:t>FREITAG:</a:t>
            </a:r>
            <a:endParaRPr lang="es-ES" dirty="0"/>
          </a:p>
          <a:p>
            <a:r>
              <a:rPr lang="es-ES" dirty="0" err="1"/>
              <a:t>Sóller</a:t>
            </a:r>
            <a:r>
              <a:rPr lang="es-ES" dirty="0"/>
              <a:t>, Algaida, </a:t>
            </a:r>
            <a:r>
              <a:rPr lang="es-ES" dirty="0" err="1"/>
              <a:t>S'Arenal</a:t>
            </a:r>
            <a:r>
              <a:rPr lang="es-ES" dirty="0"/>
              <a:t> </a:t>
            </a:r>
            <a:r>
              <a:rPr lang="es-ES" dirty="0" err="1"/>
              <a:t>Binissalem</a:t>
            </a:r>
            <a:r>
              <a:rPr lang="es-ES" dirty="0"/>
              <a:t>,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/>
              <a:t>Cabaneta</a:t>
            </a:r>
            <a:r>
              <a:rPr lang="es-ES" dirty="0"/>
              <a:t>, </a:t>
            </a:r>
            <a:r>
              <a:rPr lang="es-ES" dirty="0" err="1"/>
              <a:t>Ca'n</a:t>
            </a:r>
            <a:r>
              <a:rPr lang="es-ES" dirty="0"/>
              <a:t> </a:t>
            </a:r>
            <a:r>
              <a:rPr lang="es-ES" dirty="0" err="1"/>
              <a:t>Picafort</a:t>
            </a:r>
            <a:r>
              <a:rPr lang="es-ES" dirty="0"/>
              <a:t>, </a:t>
            </a:r>
            <a:r>
              <a:rPr lang="es-ES" dirty="0" err="1"/>
              <a:t>Llucmajor</a:t>
            </a:r>
            <a:r>
              <a:rPr lang="es-ES" dirty="0"/>
              <a:t>, </a:t>
            </a:r>
            <a:r>
              <a:rPr lang="es-ES" dirty="0" err="1"/>
              <a:t>Maria</a:t>
            </a:r>
            <a:r>
              <a:rPr lang="es-ES" dirty="0"/>
              <a:t> de la Salud, Son Servera, Son </a:t>
            </a:r>
            <a:r>
              <a:rPr lang="es-ES" dirty="0" err="1"/>
              <a:t>Carrió</a:t>
            </a:r>
            <a:r>
              <a:rPr lang="es-ES" dirty="0"/>
              <a:t>, Pont </a:t>
            </a:r>
            <a:r>
              <a:rPr lang="es-ES" dirty="0" err="1"/>
              <a:t>d'Inca</a:t>
            </a:r>
            <a:endParaRPr lang="es-ES" dirty="0"/>
          </a:p>
          <a:p>
            <a:r>
              <a:rPr lang="es-ES" dirty="0"/>
              <a:t> </a:t>
            </a:r>
          </a:p>
          <a:p>
            <a:r>
              <a:rPr lang="es-ES" b="1" dirty="0"/>
              <a:t>SAMSTAG:</a:t>
            </a:r>
            <a:endParaRPr lang="es-ES" dirty="0"/>
          </a:p>
          <a:p>
            <a:r>
              <a:rPr lang="es-ES" dirty="0" err="1"/>
              <a:t>Alaró</a:t>
            </a:r>
            <a:r>
              <a:rPr lang="es-ES" dirty="0"/>
              <a:t>, </a:t>
            </a:r>
            <a:r>
              <a:rPr lang="es-ES" dirty="0" err="1"/>
              <a:t>Búger</a:t>
            </a:r>
            <a:r>
              <a:rPr lang="es-ES" dirty="0"/>
              <a:t>, </a:t>
            </a:r>
            <a:r>
              <a:rPr lang="es-ES" dirty="0" err="1"/>
              <a:t>Bunyola</a:t>
            </a:r>
            <a:r>
              <a:rPr lang="es-ES" dirty="0"/>
              <a:t>, Cala </a:t>
            </a:r>
            <a:r>
              <a:rPr lang="es-ES" dirty="0" err="1"/>
              <a:t>Ratjada</a:t>
            </a:r>
            <a:r>
              <a:rPr lang="es-ES" dirty="0"/>
              <a:t>, </a:t>
            </a:r>
            <a:r>
              <a:rPr lang="es-ES" dirty="0" err="1"/>
              <a:t>Costitx</a:t>
            </a:r>
            <a:r>
              <a:rPr lang="es-ES" dirty="0"/>
              <a:t>, </a:t>
            </a:r>
            <a:r>
              <a:rPr lang="es-ES" dirty="0" err="1"/>
              <a:t>Lloseta</a:t>
            </a:r>
            <a:r>
              <a:rPr lang="es-ES" dirty="0"/>
              <a:t>, Palma de Mallorca, Santa </a:t>
            </a:r>
            <a:r>
              <a:rPr lang="es-ES" dirty="0" err="1"/>
              <a:t>Eugènia</a:t>
            </a:r>
            <a:r>
              <a:rPr lang="es-ES" dirty="0"/>
              <a:t>, Santa Margalida, </a:t>
            </a:r>
            <a:r>
              <a:rPr lang="es-ES" dirty="0" err="1"/>
              <a:t>Santanyí</a:t>
            </a:r>
            <a:r>
              <a:rPr lang="es-ES" dirty="0"/>
              <a:t>, </a:t>
            </a:r>
            <a:r>
              <a:rPr lang="es-ES" dirty="0" err="1"/>
              <a:t>Sóller</a:t>
            </a:r>
            <a:r>
              <a:rPr lang="es-ES" dirty="0"/>
              <a:t>, Campos, </a:t>
            </a:r>
            <a:r>
              <a:rPr lang="es-ES" dirty="0" err="1"/>
              <a:t>Bahia</a:t>
            </a:r>
            <a:r>
              <a:rPr lang="es-ES" dirty="0"/>
              <a:t> Gran, </a:t>
            </a:r>
            <a:r>
              <a:rPr lang="es-ES" dirty="0" err="1"/>
              <a:t>Esporles</a:t>
            </a:r>
            <a:r>
              <a:rPr lang="es-ES" dirty="0"/>
              <a:t>, </a:t>
            </a:r>
            <a:r>
              <a:rPr lang="es-ES" dirty="0" err="1"/>
              <a:t>Horta</a:t>
            </a:r>
            <a:r>
              <a:rPr lang="es-ES" dirty="0"/>
              <a:t>, </a:t>
            </a:r>
            <a:r>
              <a:rPr lang="es-ES" dirty="0" err="1"/>
              <a:t>Magaluf</a:t>
            </a:r>
            <a:r>
              <a:rPr lang="es-ES" dirty="0"/>
              <a:t>, </a:t>
            </a:r>
            <a:r>
              <a:rPr lang="es-ES" dirty="0" err="1"/>
              <a:t>Portocolom</a:t>
            </a:r>
            <a:r>
              <a:rPr lang="es-ES" dirty="0"/>
              <a:t>, Santa </a:t>
            </a:r>
            <a:r>
              <a:rPr lang="es-ES" dirty="0" err="1"/>
              <a:t>Ponsa</a:t>
            </a:r>
            <a:endParaRPr lang="es-ES" dirty="0"/>
          </a:p>
          <a:p>
            <a:r>
              <a:rPr lang="es-ES" dirty="0"/>
              <a:t> </a:t>
            </a:r>
          </a:p>
          <a:p>
            <a:r>
              <a:rPr lang="es-ES" b="1" dirty="0"/>
              <a:t>SONNTAG:</a:t>
            </a:r>
            <a:endParaRPr lang="es-ES" dirty="0"/>
          </a:p>
          <a:p>
            <a:r>
              <a:rPr lang="es-ES" dirty="0" err="1"/>
              <a:t>Alcúdia</a:t>
            </a:r>
            <a:r>
              <a:rPr lang="es-ES" dirty="0"/>
              <a:t>, Inca, Felanitx, </a:t>
            </a:r>
            <a:r>
              <a:rPr lang="es-ES" dirty="0" err="1"/>
              <a:t>Llucmajor</a:t>
            </a:r>
            <a:r>
              <a:rPr lang="es-ES" dirty="0"/>
              <a:t>, Muro, </a:t>
            </a:r>
            <a:r>
              <a:rPr lang="es-ES" dirty="0" err="1"/>
              <a:t>Pollença</a:t>
            </a:r>
            <a:r>
              <a:rPr lang="es-ES" dirty="0"/>
              <a:t>, Porto Cristo,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/>
              <a:t>Pobla</a:t>
            </a:r>
            <a:r>
              <a:rPr lang="es-ES" dirty="0"/>
              <a:t>, Santa María del </a:t>
            </a:r>
            <a:r>
              <a:rPr lang="es-ES" dirty="0" err="1"/>
              <a:t>Camí</a:t>
            </a:r>
            <a:r>
              <a:rPr lang="es-ES" dirty="0"/>
              <a:t>, </a:t>
            </a:r>
            <a:r>
              <a:rPr lang="es-ES" dirty="0" err="1"/>
              <a:t>Valldemossa</a:t>
            </a:r>
            <a:r>
              <a:rPr lang="es-ES" dirty="0"/>
              <a:t>, </a:t>
            </a:r>
            <a:r>
              <a:rPr lang="es-ES" dirty="0" err="1"/>
              <a:t>Binissalem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62974"/>
            <a:ext cx="3196190" cy="2394057"/>
          </a:xfrm>
          <a:prstGeom prst="rect">
            <a:avLst/>
          </a:prstGeom>
        </p:spPr>
      </p:pic>
      <p:pic>
        <p:nvPicPr>
          <p:cNvPr id="5" name="4 Imagen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5085184"/>
            <a:ext cx="2232248" cy="1665601"/>
          </a:xfrm>
          <a:prstGeom prst="rect">
            <a:avLst/>
          </a:prstGeom>
        </p:spPr>
      </p:pic>
      <p:pic>
        <p:nvPicPr>
          <p:cNvPr id="6" name="5 Imagen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27910" y="5132032"/>
            <a:ext cx="2148546" cy="16093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Wochenmärkte auf Mallorca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4</cp:revision>
  <dcterms:created xsi:type="dcterms:W3CDTF">2014-05-14T10:00:44Z</dcterms:created>
  <dcterms:modified xsi:type="dcterms:W3CDTF">2014-05-15T08:25:40Z</dcterms:modified>
</cp:coreProperties>
</file>